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7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2/15/11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jpg"/><Relationship Id="rId5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4" Type="http://schemas.openxmlformats.org/officeDocument/2006/relationships/image" Target="../media/image22.jpg"/><Relationship Id="rId5" Type="http://schemas.openxmlformats.org/officeDocument/2006/relationships/image" Target="../media/image23.gif"/><Relationship Id="rId6" Type="http://schemas.openxmlformats.org/officeDocument/2006/relationships/image" Target="../media/image24.gif"/><Relationship Id="rId7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Surrealism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Andres Marrero</a:t>
            </a:r>
          </a:p>
          <a:p>
            <a:r>
              <a:rPr lang="en-US" dirty="0" smtClean="0"/>
              <a:t>ENGL 126</a:t>
            </a:r>
          </a:p>
          <a:p>
            <a:r>
              <a:rPr lang="en-US" dirty="0" smtClean="0"/>
              <a:t>Gladys Perez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67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Surrealism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194" y="1371600"/>
            <a:ext cx="5105825" cy="507284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Surrealism is </a:t>
            </a:r>
            <a:r>
              <a:rPr lang="en-US" dirty="0"/>
              <a:t>a cultural movement that began in the early 1920s, and is best known for the visual artworks and writings of the group </a:t>
            </a:r>
            <a:r>
              <a:rPr lang="en-US" dirty="0" smtClean="0"/>
              <a:t>members.</a:t>
            </a:r>
          </a:p>
          <a:p>
            <a:r>
              <a:rPr lang="en-US" dirty="0" smtClean="0"/>
              <a:t>Surrealist </a:t>
            </a:r>
            <a:r>
              <a:rPr lang="en-US" dirty="0"/>
              <a:t>works feature the element of surprise, unexpected juxtapositions and non sequitur; however, many Surrealist artists and writers regard their work as an expression of the philosophical movement first and foremost, with the works being an </a:t>
            </a:r>
            <a:r>
              <a:rPr lang="en-US" dirty="0" smtClean="0"/>
              <a:t>artifact. </a:t>
            </a:r>
            <a:r>
              <a:rPr lang="en-US" dirty="0"/>
              <a:t>Leader André Breton was explicit in his assertion that Surrealism was above all a revolutionary movement.</a:t>
            </a:r>
          </a:p>
        </p:txBody>
      </p:sp>
      <p:pic>
        <p:nvPicPr>
          <p:cNvPr id="4" name="Picture 3" descr="522px-The_Elephant_Celeb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019" y="1754893"/>
            <a:ext cx="3570475" cy="409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947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9057"/>
            <a:ext cx="7313613" cy="868362"/>
          </a:xfrm>
        </p:spPr>
        <p:txBody>
          <a:bodyPr/>
          <a:lstStyle/>
          <a:p>
            <a:r>
              <a:rPr lang="en-US" dirty="0" smtClean="0"/>
              <a:t>Examples of Surrealism </a:t>
            </a:r>
            <a:r>
              <a:rPr lang="en-US" dirty="0"/>
              <a:t>A</a:t>
            </a:r>
            <a:r>
              <a:rPr lang="en-US" dirty="0" smtClean="0"/>
              <a:t>rt</a:t>
            </a:r>
            <a:endParaRPr lang="en-US" dirty="0"/>
          </a:p>
        </p:txBody>
      </p:sp>
      <p:pic>
        <p:nvPicPr>
          <p:cNvPr id="4" name="Content Placeholder 3" descr="surrealism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5" b="9895"/>
          <a:stretch>
            <a:fillRect/>
          </a:stretch>
        </p:blipFill>
        <p:spPr>
          <a:xfrm>
            <a:off x="247650" y="937419"/>
            <a:ext cx="4456867" cy="2471737"/>
          </a:xfrm>
        </p:spPr>
      </p:pic>
      <p:pic>
        <p:nvPicPr>
          <p:cNvPr id="5" name="Picture 4" descr="ey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649" y="937419"/>
            <a:ext cx="4012961" cy="2648554"/>
          </a:xfrm>
          <a:prstGeom prst="rect">
            <a:avLst/>
          </a:prstGeom>
        </p:spPr>
      </p:pic>
      <p:pic>
        <p:nvPicPr>
          <p:cNvPr id="6" name="Picture 5" descr="070920_blog_uncovering_org_kush_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3585973"/>
            <a:ext cx="4342714" cy="3202542"/>
          </a:xfrm>
          <a:prstGeom prst="rect">
            <a:avLst/>
          </a:prstGeom>
        </p:spPr>
      </p:pic>
      <p:pic>
        <p:nvPicPr>
          <p:cNvPr id="7" name="Picture 6" descr="surrealism-painting04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610" y="3808339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100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rrealism-painting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32" y="658556"/>
            <a:ext cx="4646685" cy="5723167"/>
          </a:xfrm>
          <a:prstGeom prst="rect">
            <a:avLst/>
          </a:prstGeom>
        </p:spPr>
      </p:pic>
      <p:pic>
        <p:nvPicPr>
          <p:cNvPr id="5" name="Picture 4" descr="salvador-dali-three-sphinxes-of-bikini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788" y="219520"/>
            <a:ext cx="3743389" cy="2882409"/>
          </a:xfrm>
          <a:prstGeom prst="rect">
            <a:avLst/>
          </a:prstGeom>
        </p:spPr>
      </p:pic>
      <p:pic>
        <p:nvPicPr>
          <p:cNvPr id="6" name="Picture 5" descr="TexasSurrealism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159" y="3221172"/>
            <a:ext cx="3531018" cy="3495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45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9057"/>
            <a:ext cx="7313613" cy="868362"/>
          </a:xfrm>
        </p:spPr>
        <p:txBody>
          <a:bodyPr/>
          <a:lstStyle/>
          <a:p>
            <a:r>
              <a:rPr lang="en-US" dirty="0" smtClean="0"/>
              <a:t>Surrealist Artists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591" y="1371599"/>
            <a:ext cx="3428313" cy="4881783"/>
          </a:xfrm>
        </p:spPr>
        <p:txBody>
          <a:bodyPr>
            <a:normAutofit/>
          </a:bodyPr>
          <a:lstStyle/>
          <a:p>
            <a:pPr>
              <a:lnSpc>
                <a:spcPct val="140000"/>
              </a:lnSpc>
            </a:pPr>
            <a:r>
              <a:rPr lang="en-US" dirty="0"/>
              <a:t>Salvador </a:t>
            </a:r>
            <a:r>
              <a:rPr lang="en-US" dirty="0" smtClean="0"/>
              <a:t>Dali </a:t>
            </a:r>
          </a:p>
          <a:p>
            <a:pPr>
              <a:lnSpc>
                <a:spcPct val="140000"/>
              </a:lnSpc>
            </a:pPr>
            <a:r>
              <a:rPr lang="en-US" dirty="0"/>
              <a:t>Rene </a:t>
            </a:r>
            <a:r>
              <a:rPr lang="en-US" dirty="0" smtClean="0"/>
              <a:t>Magritte</a:t>
            </a:r>
          </a:p>
          <a:p>
            <a:pPr>
              <a:lnSpc>
                <a:spcPct val="140000"/>
              </a:lnSpc>
            </a:pPr>
            <a:r>
              <a:rPr lang="en-US" dirty="0" smtClean="0"/>
              <a:t>Yves Tanguy</a:t>
            </a:r>
          </a:p>
          <a:p>
            <a:pPr>
              <a:lnSpc>
                <a:spcPct val="140000"/>
              </a:lnSpc>
            </a:pPr>
            <a:r>
              <a:rPr lang="en-US" dirty="0" smtClean="0"/>
              <a:t>Joan </a:t>
            </a:r>
            <a:r>
              <a:rPr lang="en-US" dirty="0" err="1" smtClean="0"/>
              <a:t>Miro</a:t>
            </a:r>
            <a:endParaRPr lang="en-US" dirty="0" smtClean="0"/>
          </a:p>
          <a:p>
            <a:pPr>
              <a:lnSpc>
                <a:spcPct val="140000"/>
              </a:lnSpc>
            </a:pPr>
            <a:r>
              <a:rPr lang="en-US" dirty="0" smtClean="0"/>
              <a:t>Max Ernst</a:t>
            </a:r>
          </a:p>
          <a:p>
            <a:pPr>
              <a:lnSpc>
                <a:spcPct val="140000"/>
              </a:lnSpc>
            </a:pPr>
            <a:r>
              <a:rPr lang="en-US" dirty="0" smtClean="0"/>
              <a:t>Giorgio de Chirico</a:t>
            </a:r>
            <a:endParaRPr lang="en-US" dirty="0"/>
          </a:p>
        </p:txBody>
      </p:sp>
      <p:pic>
        <p:nvPicPr>
          <p:cNvPr id="4" name="Picture 3" descr="dali 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714" y="1014332"/>
            <a:ext cx="1097437" cy="1258173"/>
          </a:xfrm>
          <a:prstGeom prst="rect">
            <a:avLst/>
          </a:prstGeom>
        </p:spPr>
      </p:pic>
      <p:pic>
        <p:nvPicPr>
          <p:cNvPr id="5" name="Picture 4" descr="magrit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353" y="1723303"/>
            <a:ext cx="995262" cy="1459718"/>
          </a:xfrm>
          <a:prstGeom prst="rect">
            <a:avLst/>
          </a:prstGeom>
        </p:spPr>
      </p:pic>
      <p:pic>
        <p:nvPicPr>
          <p:cNvPr id="6" name="Picture 5" descr="tanguy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714" y="2515037"/>
            <a:ext cx="1045111" cy="1335968"/>
          </a:xfrm>
          <a:prstGeom prst="rect">
            <a:avLst/>
          </a:prstGeom>
        </p:spPr>
      </p:pic>
      <p:pic>
        <p:nvPicPr>
          <p:cNvPr id="7" name="Picture 6" descr="miro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982" y="3395894"/>
            <a:ext cx="1053633" cy="1286542"/>
          </a:xfrm>
          <a:prstGeom prst="rect">
            <a:avLst/>
          </a:prstGeom>
        </p:spPr>
      </p:pic>
      <p:pic>
        <p:nvPicPr>
          <p:cNvPr id="8" name="Picture 7" descr="ernst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714" y="4108848"/>
            <a:ext cx="975356" cy="1190961"/>
          </a:xfrm>
          <a:prstGeom prst="rect">
            <a:avLst/>
          </a:prstGeom>
        </p:spPr>
      </p:pic>
      <p:pic>
        <p:nvPicPr>
          <p:cNvPr id="9" name="Picture 8" descr="chirico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983" y="4854916"/>
            <a:ext cx="1109652" cy="139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2848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</a:majorFont>
      <a:minorFont>
        <a:latin typeface="Goudy Old Style"/>
        <a:ea typeface=""/>
        <a:cs typeface=""/>
        <a:font script="Jpan" typeface="ＭＳ 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63</TotalTime>
  <Words>114</Words>
  <Application>Microsoft Macintosh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Inkwell</vt:lpstr>
      <vt:lpstr>Surrealism</vt:lpstr>
      <vt:lpstr>About Surrealism</vt:lpstr>
      <vt:lpstr>Examples of Surrealism Art</vt:lpstr>
      <vt:lpstr>PowerPoint Presentation</vt:lpstr>
      <vt:lpstr>Surrealist Artists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Surrealism</dc:title>
  <dc:creator>Andres Marrero</dc:creator>
  <cp:lastModifiedBy>Andres Marrero</cp:lastModifiedBy>
  <cp:revision>5</cp:revision>
  <dcterms:created xsi:type="dcterms:W3CDTF">2011-02-16T02:27:23Z</dcterms:created>
  <dcterms:modified xsi:type="dcterms:W3CDTF">2011-02-16T03:31:01Z</dcterms:modified>
</cp:coreProperties>
</file>